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7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7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A58B-4C88-4FAB-B355-287B02908AC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BD8E-2566-4C07-B1AD-F7DD5FB46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9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9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Sanjoy Pal</dc:creator>
  <cp:lastModifiedBy>Dr. Sanjoy Pal</cp:lastModifiedBy>
  <cp:revision>1</cp:revision>
  <dcterms:created xsi:type="dcterms:W3CDTF">2021-01-03T15:09:31Z</dcterms:created>
  <dcterms:modified xsi:type="dcterms:W3CDTF">2021-01-03T15:11:36Z</dcterms:modified>
</cp:coreProperties>
</file>